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7" r:id="rId5"/>
    <p:sldId id="259" r:id="rId6"/>
    <p:sldId id="268" r:id="rId7"/>
    <p:sldId id="269" r:id="rId8"/>
    <p:sldId id="260" r:id="rId9"/>
    <p:sldId id="270" r:id="rId10"/>
    <p:sldId id="266" r:id="rId11"/>
    <p:sldId id="265" r:id="rId12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7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8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9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8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1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1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0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0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9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1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9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5DCF-20DD-4768-82FB-8B7B467D4C2C}" type="datetimeFigureOut">
              <a:rPr lang="en-US" smtClean="0"/>
              <a:t>9/11/2015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EE5D5-4D1A-4BC1-BA5E-3EDD235075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9" y="1783080"/>
            <a:ext cx="5000794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763" y="2544247"/>
            <a:ext cx="3905689" cy="446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 smtClean="0">
                <a:latin typeface="Arial Black" panose="020B0A04020102020204" pitchFamily="34" charset="0"/>
              </a:rPr>
              <a:t>Session Savers is a natural for Licensing and Private Labels</a:t>
            </a:r>
          </a:p>
          <a:p>
            <a:pPr algn="r">
              <a:lnSpc>
                <a:spcPct val="150000"/>
              </a:lnSpc>
            </a:pPr>
            <a:r>
              <a:rPr lang="en-US" sz="2400" dirty="0" smtClean="0">
                <a:latin typeface="Arial Black" panose="020B0A04020102020204" pitchFamily="34" charset="0"/>
              </a:rPr>
              <a:t>For Professional Sports, Resorts, Parks and anywhere large crowds are outside.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30" y="1630270"/>
            <a:ext cx="10058400" cy="1554272"/>
          </a:xfrm>
          <a:prstGeom prst="rect">
            <a:avLst/>
          </a:prstGeom>
          <a:noFill/>
          <a:effectLst>
            <a:outerShdw blurRad="50800" dir="5400000" sx="73000" sy="73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For More Information:</a:t>
            </a:r>
          </a:p>
          <a:p>
            <a:pPr algn="ctr">
              <a:lnSpc>
                <a:spcPct val="125000"/>
              </a:lnSpc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John@SessionSaversSunScreen.com  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Wingdings" panose="05000000000000000000" pitchFamily="2" charset="2"/>
              </a:rPr>
              <a:t>v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619-764-2393</a:t>
            </a:r>
          </a:p>
          <a:p>
            <a:pPr algn="ctr">
              <a:lnSpc>
                <a:spcPct val="125000"/>
              </a:lnSpc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www.SessionSaversSunScreen.com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885" y="1601242"/>
            <a:ext cx="927462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For More Information:</a:t>
            </a:r>
          </a:p>
          <a:p>
            <a:pPr algn="ctr">
              <a:lnSpc>
                <a:spcPct val="12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John@SessionSaversSunScreen.com 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Wingdings" panose="05000000000000000000" pitchFamily="2" charset="2"/>
              </a:rPr>
              <a:t>v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 619-764-2393</a:t>
            </a:r>
          </a:p>
          <a:p>
            <a:pPr algn="ctr">
              <a:lnSpc>
                <a:spcPct val="125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www.SessionSaversSunScreen.com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0519" y="2781300"/>
            <a:ext cx="4760119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sz="2400" b="1" dirty="0" smtClean="0"/>
              <a:t>Vision: </a:t>
            </a:r>
            <a:r>
              <a:rPr lang="en-US" sz="2400" dirty="0" smtClean="0"/>
              <a:t>To be the premier provider of single serve sunscreen in the USA.</a:t>
            </a:r>
          </a:p>
          <a:p>
            <a:pPr>
              <a:buFontTx/>
              <a:buNone/>
              <a:defRPr/>
            </a:pPr>
            <a:endParaRPr lang="en-US" sz="1000" dirty="0" smtClean="0"/>
          </a:p>
          <a:p>
            <a:pPr>
              <a:buFontTx/>
              <a:buNone/>
              <a:defRPr/>
            </a:pPr>
            <a:r>
              <a:rPr lang="en-US" sz="2400" b="1" dirty="0" smtClean="0"/>
              <a:t>Goals: </a:t>
            </a:r>
          </a:p>
          <a:p>
            <a:pPr>
              <a:defRPr/>
            </a:pPr>
            <a:r>
              <a:rPr lang="en-US" sz="2400" dirty="0" smtClean="0"/>
              <a:t>Sell to multiple established brands and improve their gross revenue and recognition</a:t>
            </a:r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sz="2400" dirty="0" smtClean="0"/>
              <a:t>Build international presence</a:t>
            </a:r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sz="2400" dirty="0" smtClean="0"/>
              <a:t>Partner with global brands to enhance skin cancer awareness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000" b="1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0738" y="2225040"/>
            <a:ext cx="49199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Vision and Goals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57" y="2087880"/>
            <a:ext cx="4211003" cy="51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07920" y="2514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 i="1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0040" y="2300436"/>
            <a:ext cx="49149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dirty="0">
                <a:latin typeface="Arial Black" panose="020B0A04020102020204" pitchFamily="34" charset="0"/>
              </a:rPr>
              <a:t>Session </a:t>
            </a:r>
            <a:r>
              <a:rPr lang="en-US" altLang="en-US" sz="2400" b="0" dirty="0" smtClean="0">
                <a:latin typeface="Arial Black" panose="020B0A04020102020204" pitchFamily="34" charset="0"/>
              </a:rPr>
              <a:t>Savers</a:t>
            </a:r>
            <a:br>
              <a:rPr lang="en-US" altLang="en-US" sz="2400" b="0" dirty="0" smtClean="0">
                <a:latin typeface="Arial Black" panose="020B0A04020102020204" pitchFamily="34" charset="0"/>
              </a:rPr>
            </a:br>
            <a:r>
              <a:rPr lang="en-US" altLang="en-US" sz="2400" b="0" dirty="0" smtClean="0">
                <a:latin typeface="Arial Black" panose="020B0A04020102020204" pitchFamily="34" charset="0"/>
              </a:rPr>
              <a:t>Sunscreen </a:t>
            </a:r>
            <a:r>
              <a:rPr lang="en-US" altLang="en-US" sz="2400" b="0" dirty="0">
                <a:latin typeface="Arial Black" panose="020B0A04020102020204" pitchFamily="34" charset="0"/>
              </a:rPr>
              <a:t>is</a:t>
            </a:r>
            <a:r>
              <a:rPr lang="en-US" altLang="en-US" sz="2400" b="0" dirty="0" smtClean="0">
                <a:latin typeface="Arial Black" panose="020B0A040201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400" b="0" dirty="0"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 smtClean="0">
                <a:latin typeface="Arial Black" panose="020B0A04020102020204" pitchFamily="34" charset="0"/>
              </a:rPr>
              <a:t>The only </a:t>
            </a:r>
            <a:r>
              <a:rPr lang="en-US" altLang="en-US" sz="2000" b="0" dirty="0">
                <a:latin typeface="Arial Black" panose="020B0A04020102020204" pitchFamily="34" charset="0"/>
              </a:rPr>
              <a:t>single serve sunscreen on the </a:t>
            </a:r>
            <a:r>
              <a:rPr lang="en-US" altLang="en-US" sz="2000" b="0" dirty="0" smtClean="0">
                <a:latin typeface="Arial Black" panose="020B0A04020102020204" pitchFamily="34" charset="0"/>
              </a:rPr>
              <a:t>market today.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b="0" dirty="0"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 smtClean="0">
                <a:latin typeface="Arial Black" panose="020B0A04020102020204" pitchFamily="34" charset="0"/>
              </a:rPr>
              <a:t>It is designed </a:t>
            </a:r>
            <a:r>
              <a:rPr lang="en-US" altLang="en-US" sz="2000" b="0" dirty="0">
                <a:latin typeface="Arial Black" panose="020B0A04020102020204" pitchFamily="34" charset="0"/>
              </a:rPr>
              <a:t>to go </a:t>
            </a:r>
            <a:r>
              <a:rPr lang="en-US" altLang="en-US" sz="2000" b="0" dirty="0" smtClean="0">
                <a:latin typeface="Arial Black" panose="020B0A04020102020204" pitchFamily="34" charset="0"/>
              </a:rPr>
              <a:t>anywhere.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b="0" dirty="0"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 smtClean="0">
                <a:latin typeface="Arial Black" panose="020B0A04020102020204" pitchFamily="34" charset="0"/>
              </a:rPr>
              <a:t>And is simple </a:t>
            </a:r>
            <a:r>
              <a:rPr lang="en-US" altLang="en-US" sz="2000" b="0" dirty="0">
                <a:latin typeface="Arial Black" panose="020B0A04020102020204" pitchFamily="34" charset="0"/>
              </a:rPr>
              <a:t>to </a:t>
            </a:r>
            <a:r>
              <a:rPr lang="en-US" altLang="en-US" sz="2000" b="0" dirty="0" smtClean="0">
                <a:latin typeface="Arial Black" panose="020B0A04020102020204" pitchFamily="34" charset="0"/>
              </a:rPr>
              <a:t>use.</a:t>
            </a:r>
            <a:endParaRPr lang="en-US" altLang="en-US" sz="2000" b="0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0" y="1844040"/>
            <a:ext cx="435483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07920" y="2514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 i="1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96340" y="2265030"/>
            <a:ext cx="76657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dirty="0" smtClean="0">
                <a:latin typeface="Arial Black" panose="020B0A04020102020204" pitchFamily="34" charset="0"/>
              </a:rPr>
              <a:t>Session Savers is TSA approved so it can be brought on board in a carry on bag. </a:t>
            </a:r>
            <a:endParaRPr lang="en-US" altLang="en-US" sz="2400" b="0" dirty="0"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3220254"/>
            <a:ext cx="7665720" cy="43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8" y="2144517"/>
            <a:ext cx="5968365" cy="5333588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535680" y="2108066"/>
            <a:ext cx="6332221" cy="15495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latin typeface="Arial Black" panose="020B0A04020102020204" pitchFamily="34" charset="0"/>
              </a:rPr>
              <a:t>Every Retail Package Includes:</a:t>
            </a:r>
          </a:p>
          <a:p>
            <a:r>
              <a:rPr lang="en-US" altLang="en-US" sz="2400" dirty="0">
                <a:latin typeface="Arial Black" panose="020B0A04020102020204" pitchFamily="34" charset="0"/>
              </a:rPr>
              <a:t> </a:t>
            </a:r>
          </a:p>
          <a:p>
            <a:r>
              <a:rPr lang="en-US" altLang="en-US" sz="2400" dirty="0">
                <a:latin typeface="Arial Black" panose="020B0A04020102020204" pitchFamily="34" charset="0"/>
              </a:rPr>
              <a:t>10 single-use sunscreen </a:t>
            </a:r>
            <a:r>
              <a:rPr lang="en-US" altLang="en-US" sz="2400" dirty="0" smtClean="0">
                <a:latin typeface="Arial Black" panose="020B0A04020102020204" pitchFamily="34" charset="0"/>
              </a:rPr>
              <a:t>applications</a:t>
            </a:r>
            <a:endParaRPr lang="en-US" altLang="en-US" sz="24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5040" y="4341334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latin typeface="Arial Black" panose="020B0A04020102020204" pitchFamily="34" charset="0"/>
              </a:rPr>
              <a:t>One colorful </a:t>
            </a:r>
            <a:r>
              <a:rPr lang="en-US" altLang="en-US" sz="2400" dirty="0" smtClean="0">
                <a:latin typeface="Arial Black" panose="020B0A04020102020204" pitchFamily="34" charset="0"/>
              </a:rPr>
              <a:t>carry-chain</a:t>
            </a:r>
            <a:endParaRPr lang="en-US" alt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50"/>
            <a:ext cx="10058400" cy="77724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07920" y="2514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 i="1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4840" y="2168995"/>
            <a:ext cx="471678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 dirty="0" smtClean="0">
                <a:latin typeface="Arial Black" panose="020B0A04020102020204" pitchFamily="34" charset="0"/>
              </a:rPr>
              <a:t>The single packages can </a:t>
            </a:r>
            <a:r>
              <a:rPr lang="en-US" altLang="en-US" sz="2000" b="0" dirty="0">
                <a:latin typeface="Arial Black" panose="020B0A04020102020204" pitchFamily="34" charset="0"/>
              </a:rPr>
              <a:t>be attached to clothing and </a:t>
            </a:r>
            <a:r>
              <a:rPr lang="en-US" altLang="en-US" sz="2000" b="0" dirty="0" smtClean="0">
                <a:latin typeface="Arial Black" panose="020B0A04020102020204" pitchFamily="34" charset="0"/>
              </a:rPr>
              <a:t>gear to make this the most convenient Sunscreen on the market</a:t>
            </a:r>
          </a:p>
          <a:p>
            <a:pPr>
              <a:spcBef>
                <a:spcPct val="50000"/>
              </a:spcBef>
            </a:pPr>
            <a:endParaRPr lang="en-US" altLang="en-US" sz="1000" b="0" dirty="0"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000" b="0" dirty="0" smtClean="0">
                <a:latin typeface="Arial Black" panose="020B0A04020102020204" pitchFamily="34" charset="0"/>
              </a:rPr>
              <a:t>It keeps the inside of bags clean from spillage and a</a:t>
            </a:r>
            <a:br>
              <a:rPr lang="en-US" altLang="en-US" sz="2000" b="0" dirty="0" smtClean="0">
                <a:latin typeface="Arial Black" panose="020B0A04020102020204" pitchFamily="34" charset="0"/>
              </a:rPr>
            </a:br>
            <a:r>
              <a:rPr lang="en-US" altLang="en-US" sz="2000" b="0" dirty="0" smtClean="0">
                <a:latin typeface="Arial Black" panose="020B0A04020102020204" pitchFamily="34" charset="0"/>
              </a:rPr>
              <a:t>greasy bottle.</a:t>
            </a:r>
            <a:endParaRPr lang="en-US" altLang="en-US" sz="2000" b="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008874"/>
            <a:ext cx="3918748" cy="24517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22" y="4800485"/>
            <a:ext cx="2813704" cy="26298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89" y="4965000"/>
            <a:ext cx="2937155" cy="2300771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528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691"/>
            <a:ext cx="7409793" cy="5446709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9255" y="1667866"/>
            <a:ext cx="85291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 dirty="0">
                <a:latin typeface="Arial Black" panose="020B0A04020102020204" pitchFamily="34" charset="0"/>
              </a:rPr>
              <a:t>Made </a:t>
            </a:r>
            <a:r>
              <a:rPr lang="en-US" altLang="en-US" sz="3600" b="0" dirty="0" smtClean="0">
                <a:latin typeface="Arial Black" panose="020B0A04020102020204" pitchFamily="34" charset="0"/>
              </a:rPr>
              <a:t>Entirely In The USA!!</a:t>
            </a:r>
            <a:endParaRPr lang="en-US" altLang="en-US" sz="3600" b="0" dirty="0"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400" i="1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70234" y="2436053"/>
            <a:ext cx="51395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Session Savers Sunscreen </a:t>
            </a:r>
            <a:r>
              <a:rPr lang="en-US" sz="2800" dirty="0" smtClean="0">
                <a:solidFill>
                  <a:schemeClr val="bg1"/>
                </a:solidFill>
              </a:rPr>
              <a:t>is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headquartered </a:t>
            </a:r>
            <a:r>
              <a:rPr lang="en-US" sz="2800" dirty="0">
                <a:solidFill>
                  <a:schemeClr val="bg1"/>
                </a:solidFill>
              </a:rPr>
              <a:t>in 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San </a:t>
            </a:r>
            <a:r>
              <a:rPr lang="en-US" sz="2800" dirty="0">
                <a:solidFill>
                  <a:schemeClr val="bg1"/>
                </a:solidFill>
              </a:rPr>
              <a:t>Diego, </a:t>
            </a:r>
            <a:r>
              <a:rPr lang="en-US" sz="2800" dirty="0" smtClean="0">
                <a:solidFill>
                  <a:schemeClr val="bg1"/>
                </a:solidFill>
              </a:rPr>
              <a:t>California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9793" y="3340885"/>
            <a:ext cx="2465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Owned </a:t>
            </a:r>
            <a:r>
              <a:rPr lang="en-US" sz="2200" u="sng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by</a:t>
            </a:r>
          </a:p>
          <a:p>
            <a:pPr algn="ctr"/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President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John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D.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Burton</a:t>
            </a:r>
          </a:p>
          <a:p>
            <a:pPr algn="ctr"/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And</a:t>
            </a:r>
          </a:p>
          <a:p>
            <a:pPr algn="ctr"/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Treasurer,</a:t>
            </a:r>
          </a:p>
          <a:p>
            <a:pPr algn="ct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Jim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Edwards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5609997"/>
            <a:ext cx="6753767" cy="877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latin typeface="Arial Black" panose="020B0A04020102020204" pitchFamily="34" charset="0"/>
              </a:rPr>
              <a:t>Unique packaging requires little shelf space and great margins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67" y="4978400"/>
            <a:ext cx="3304632" cy="2756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3" y="1436556"/>
            <a:ext cx="8825753" cy="398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883" y="6849070"/>
            <a:ext cx="3233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en-US" dirty="0">
                <a:latin typeface="Arial Black" panose="020B0A04020102020204" pitchFamily="34" charset="0"/>
              </a:rPr>
              <a:t>Perfect </a:t>
            </a:r>
            <a:r>
              <a:rPr lang="en-US" altLang="en-US" dirty="0" smtClean="0">
                <a:latin typeface="Arial Black" panose="020B0A04020102020204" pitchFamily="34" charset="0"/>
              </a:rPr>
              <a:t>for</a:t>
            </a:r>
          </a:p>
          <a:p>
            <a:pPr algn="r"/>
            <a:r>
              <a:rPr lang="en-US" altLang="en-US" dirty="0" smtClean="0">
                <a:latin typeface="Arial Black" panose="020B0A04020102020204" pitchFamily="34" charset="0"/>
              </a:rPr>
              <a:t>Hotel </a:t>
            </a:r>
            <a:r>
              <a:rPr lang="en-US" altLang="en-US" dirty="0">
                <a:latin typeface="Arial Black" panose="020B0A04020102020204" pitchFamily="34" charset="0"/>
              </a:rPr>
              <a:t>Vending Machines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360291" y="1765403"/>
            <a:ext cx="8171542" cy="605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dirty="0" smtClean="0">
                <a:latin typeface="Arial Black" panose="020B0A04020102020204" pitchFamily="34" charset="0"/>
              </a:rPr>
              <a:t>Session Savers is perfect for:</a:t>
            </a:r>
          </a:p>
          <a:p>
            <a:endParaRPr lang="en-US" alt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8" y="4980883"/>
            <a:ext cx="2140775" cy="196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09" y="2476868"/>
            <a:ext cx="2086161" cy="1740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2" y="2478076"/>
            <a:ext cx="2415321" cy="1737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26" y="2478251"/>
            <a:ext cx="1963152" cy="1737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94" y="2474790"/>
            <a:ext cx="1901110" cy="1744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53" y="4980883"/>
            <a:ext cx="2621358" cy="19660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40" y="4980883"/>
            <a:ext cx="2326455" cy="19660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5574" y="4362875"/>
            <a:ext cx="240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Stadium Sports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0709" y="4408901"/>
            <a:ext cx="208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Festivals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8294" y="4362875"/>
            <a:ext cx="190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Concerts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821" y="4362875"/>
            <a:ext cx="208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Ski Slopes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0078" y="7174984"/>
            <a:ext cx="214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Hiking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6239" y="7149551"/>
            <a:ext cx="232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Parks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2510" y="7174984"/>
            <a:ext cx="276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Outdoor Adventures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</TotalTime>
  <Words>201</Words>
  <Application>Microsoft Office PowerPoint</Application>
  <PresentationFormat>Custom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MS PGothic</vt:lpstr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Landon</dc:creator>
  <cp:lastModifiedBy>Mark Landon</cp:lastModifiedBy>
  <cp:revision>34</cp:revision>
  <dcterms:created xsi:type="dcterms:W3CDTF">2015-09-05T19:20:58Z</dcterms:created>
  <dcterms:modified xsi:type="dcterms:W3CDTF">2015-09-11T20:04:34Z</dcterms:modified>
</cp:coreProperties>
</file>